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 autoAdjust="0"/>
    <p:restoredTop sz="90945"/>
  </p:normalViewPr>
  <p:slideViewPr>
    <p:cSldViewPr>
      <p:cViewPr varScale="1">
        <p:scale>
          <a:sx n="116" d="100"/>
          <a:sy n="116" d="100"/>
        </p:scale>
        <p:origin x="14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156CB-FE16-4683-B3B2-EEF47EB4B2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75D3A-A9F6-467C-870F-CAA4690845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F81A1-E25B-4758-9D3C-DD3713DD33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40EBE-ED70-4355-BC30-CB4EADBE1B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F1D1-BCE2-4D92-9545-56493ECD30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B56F-8362-48C4-AED7-85D2FE6DF8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EC253-4A9E-49ED-B4B8-B0F0FFBA03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E9D9-5893-424B-8270-C36CC40A0C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2134-7B35-45A7-8661-87AF017885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7A5F1-ABA5-4634-A063-B241D6559C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63E3-1BB3-4BE9-9223-732B1DE807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1BA57D6-D083-4A2D-8D96-A4803D2F81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4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6.jpe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7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8.jpe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3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8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1.jpe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2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image" Target="../media/image13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endrik en Els\Mijn documenten\Hendrik\Opmaak\Hazeltje verhaal\hazeltje-kaft.jpg">
            <a:hlinkClick r:id="" action="ppaction://hlinkshowjump?jump=nextslide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27832" t="13671" r="26025" b="14063"/>
          <a:stretch>
            <a:fillRect/>
          </a:stretch>
        </p:blipFill>
        <p:spPr bwMode="auto">
          <a:xfrm>
            <a:off x="2571736" y="714356"/>
            <a:ext cx="4500594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M N 1.m4a">
            <a:hlinkClick r:id="" action="ppaction://media"/>
            <a:extLst>
              <a:ext uri="{FF2B5EF4-FFF2-40B4-BE49-F238E27FC236}">
                <a16:creationId xmlns:a16="http://schemas.microsoft.com/office/drawing/2014/main" id="{AC428B28-9813-FC46-BA40-69F03652A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56376" y="580526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newsflash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Hendrik en Els\Mijn documenten\Hendrik\Opmaak\Hazeltje verhaal\hazeltje-18&amp;19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18&amp;19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M N 10.m4a">
            <a:hlinkClick r:id="" action="ppaction://media"/>
            <a:extLst>
              <a:ext uri="{FF2B5EF4-FFF2-40B4-BE49-F238E27FC236}">
                <a16:creationId xmlns:a16="http://schemas.microsoft.com/office/drawing/2014/main" id="{4C37709E-104C-5F47-ABF9-ECAE108C86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14941" y="570276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Hendrik en Els\Mijn documenten\Hendrik\Opmaak\Hazeltje verhaal\hazeltje-20&amp;21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20&amp;21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M N 11.m4a">
            <a:hlinkClick r:id="" action="ppaction://media"/>
            <a:extLst>
              <a:ext uri="{FF2B5EF4-FFF2-40B4-BE49-F238E27FC236}">
                <a16:creationId xmlns:a16="http://schemas.microsoft.com/office/drawing/2014/main" id="{2FDED7AA-3C09-8840-A8D9-0ED0E81555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14941" y="570276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Hendrik en Els\Mijn documenten\Hendrik\Opmaak\Hazeltje verhaal\hazeltje-22&amp;23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22&amp;23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M N 12.m4a">
            <a:hlinkClick r:id="" action="ppaction://media"/>
            <a:extLst>
              <a:ext uri="{FF2B5EF4-FFF2-40B4-BE49-F238E27FC236}">
                <a16:creationId xmlns:a16="http://schemas.microsoft.com/office/drawing/2014/main" id="{2615A98E-6ADB-BD47-956C-CC50E7E6E6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14941" y="570276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Hendrik en Els\Mijn documenten\Hendrik\Opmaak\Hazeltje verhaal\hazeltje-24&amp;25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24&amp;25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M N 13.m4a">
            <a:hlinkClick r:id="" action="ppaction://media"/>
            <a:extLst>
              <a:ext uri="{FF2B5EF4-FFF2-40B4-BE49-F238E27FC236}">
                <a16:creationId xmlns:a16="http://schemas.microsoft.com/office/drawing/2014/main" id="{183DF514-F248-824B-9827-12DE8E8FAB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14941" y="5671671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Hendrik en Els\Mijn documenten\Hendrik\Opmaak\Hazeltje verhaal\hazeltje-26&amp;27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26&amp;27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M N 14.m4a">
            <a:hlinkClick r:id="" action="ppaction://media"/>
            <a:extLst>
              <a:ext uri="{FF2B5EF4-FFF2-40B4-BE49-F238E27FC236}">
                <a16:creationId xmlns:a16="http://schemas.microsoft.com/office/drawing/2014/main" id="{2EDED862-DCD7-1E42-8EF5-2998369174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14941" y="568859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Hendrik en Els\Mijn documenten\Hendrik\Opmaak\Hazeltje verhaal\hazeltje-28.jpg"/>
          <p:cNvPicPr>
            <a:picLocks noChangeAspect="1" noChangeArrowheads="1"/>
          </p:cNvPicPr>
          <p:nvPr/>
        </p:nvPicPr>
        <p:blipFill>
          <a:blip r:embed="rId4" cstate="print"/>
          <a:srcRect l="28027" t="13867" r="25830" b="13867"/>
          <a:stretch>
            <a:fillRect/>
          </a:stretch>
        </p:blipFill>
        <p:spPr bwMode="auto">
          <a:xfrm>
            <a:off x="2428860" y="214290"/>
            <a:ext cx="450059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Afbeelding 2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M N 15.m4a">
            <a:hlinkClick r:id="" action="ppaction://media"/>
            <a:extLst>
              <a:ext uri="{FF2B5EF4-FFF2-40B4-BE49-F238E27FC236}">
                <a16:creationId xmlns:a16="http://schemas.microsoft.com/office/drawing/2014/main" id="{A96514AF-2A94-914C-92AC-7C2A1DC73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4941" y="5699611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endrik en Els\Mijn documenten\Hendrik\Opmaak\Hazeltje verhaal\hazeltje-2&amp;3.jpg"/>
          <p:cNvPicPr>
            <a:picLocks noChangeAspect="1" noChangeArrowheads="1"/>
          </p:cNvPicPr>
          <p:nvPr/>
        </p:nvPicPr>
        <p:blipFill>
          <a:blip r:embed="rId4" cstate="print"/>
          <a:srcRect l="2197" t="13672" r="50928" b="14062"/>
          <a:stretch>
            <a:fillRect/>
          </a:stretch>
        </p:blipFill>
        <p:spPr bwMode="auto">
          <a:xfrm>
            <a:off x="214282" y="214290"/>
            <a:ext cx="4386648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2&amp;3.jpg"/>
          <p:cNvPicPr>
            <a:picLocks noChangeAspect="1" noChangeArrowheads="1"/>
          </p:cNvPicPr>
          <p:nvPr/>
        </p:nvPicPr>
        <p:blipFill>
          <a:blip r:embed="rId4" cstate="print"/>
          <a:srcRect l="51270" t="13672" r="2588" b="14062"/>
          <a:stretch>
            <a:fillRect/>
          </a:stretch>
        </p:blipFill>
        <p:spPr bwMode="auto">
          <a:xfrm>
            <a:off x="4572000" y="214290"/>
            <a:ext cx="4318137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Afbeelding 5" descr="Sprong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7" name="Afbeelding 6" descr="Sprong.jpg">
            <a:hlinkClick r:id="" action="ppaction://hlinkshowjump?jump=nextslide">
              <a:snd r:embed="rId6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644155"/>
            <a:ext cx="1270930" cy="95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M N 2.m4a">
            <a:hlinkClick r:id="" action="ppaction://media"/>
            <a:extLst>
              <a:ext uri="{FF2B5EF4-FFF2-40B4-BE49-F238E27FC236}">
                <a16:creationId xmlns:a16="http://schemas.microsoft.com/office/drawing/2014/main" id="{2D018516-DD3F-F245-9452-CDC047CB6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66866" y="564415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Hendrik en Els\Mijn documenten\Hendrik\Opmaak\Hazeltje verhaal\hazeltje-4&amp;5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4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4&amp;5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6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M N 3.m4a">
            <a:hlinkClick r:id="" action="ppaction://media"/>
            <a:extLst>
              <a:ext uri="{FF2B5EF4-FFF2-40B4-BE49-F238E27FC236}">
                <a16:creationId xmlns:a16="http://schemas.microsoft.com/office/drawing/2014/main" id="{9B855E2C-6486-8E44-9FCA-61A66F13DF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20051" y="570276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Hendrik en Els\Mijn documenten\Hendrik\Opmaak\Hazeltje verhaal\hazeltje-6&amp;7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4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6&amp;7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16162"/>
            <a:ext cx="1270930" cy="95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M N 4.m4a">
            <a:hlinkClick r:id="" action="ppaction://media"/>
            <a:extLst>
              <a:ext uri="{FF2B5EF4-FFF2-40B4-BE49-F238E27FC236}">
                <a16:creationId xmlns:a16="http://schemas.microsoft.com/office/drawing/2014/main" id="{EB762029-1C7B-C849-851E-759D17EBB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14941" y="5696086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Hendrik en Els\Mijn documenten\Hendrik\Opmaak\Hazeltje verhaal\hazeltje-8&amp;9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4843"/>
          <a:stretch>
            <a:fillRect/>
          </a:stretch>
        </p:blipFill>
        <p:spPr bwMode="auto">
          <a:xfrm>
            <a:off x="142876" y="214290"/>
            <a:ext cx="4429124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8&amp;9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4843"/>
          <a:stretch>
            <a:fillRect/>
          </a:stretch>
        </p:blipFill>
        <p:spPr bwMode="auto">
          <a:xfrm>
            <a:off x="4572000" y="214290"/>
            <a:ext cx="4429124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M N 5.m4a">
            <a:hlinkClick r:id="" action="ppaction://media"/>
            <a:extLst>
              <a:ext uri="{FF2B5EF4-FFF2-40B4-BE49-F238E27FC236}">
                <a16:creationId xmlns:a16="http://schemas.microsoft.com/office/drawing/2014/main" id="{536F27B8-B983-0045-B961-454FA6A86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1094" y="570276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Hendrik en Els\Mijn documenten\Hendrik\Opmaak\Hazeltje verhaal\hazeltje-10&amp;11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10&amp;11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M N 6.m4a">
            <a:hlinkClick r:id="" action="ppaction://media"/>
            <a:extLst>
              <a:ext uri="{FF2B5EF4-FFF2-40B4-BE49-F238E27FC236}">
                <a16:creationId xmlns:a16="http://schemas.microsoft.com/office/drawing/2014/main" id="{B6DEEDF2-38EC-8D4D-BD7A-4E9AC725F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14941" y="570551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Hendrik en Els\Mijn documenten\Hendrik\Opmaak\Hazeltje verhaal\hazeltje-12&amp;13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12&amp;13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M N 7.m4a">
            <a:hlinkClick r:id="" action="ppaction://media"/>
            <a:extLst>
              <a:ext uri="{FF2B5EF4-FFF2-40B4-BE49-F238E27FC236}">
                <a16:creationId xmlns:a16="http://schemas.microsoft.com/office/drawing/2014/main" id="{A89E2CF6-0E76-F24C-89FF-7E75B6E43B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14941" y="568859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Hendrik en Els\Mijn documenten\Hendrik\Opmaak\Hazeltje verhaal\hazeltje-14&amp;15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14&amp;15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M N 8.m4a">
            <a:hlinkClick r:id="" action="ppaction://media"/>
            <a:extLst>
              <a:ext uri="{FF2B5EF4-FFF2-40B4-BE49-F238E27FC236}">
                <a16:creationId xmlns:a16="http://schemas.microsoft.com/office/drawing/2014/main" id="{07FB8171-2196-7B4C-8273-1D50839242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14941" y="570276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Hendrik en Els\Mijn documenten\Hendrik\Opmaak\Hazeltje verhaal\hazeltje-16&amp;17.jpg"/>
          <p:cNvPicPr>
            <a:picLocks noChangeAspect="1" noChangeArrowheads="1"/>
          </p:cNvPicPr>
          <p:nvPr/>
        </p:nvPicPr>
        <p:blipFill>
          <a:blip r:embed="rId4" cstate="print"/>
          <a:srcRect l="51465" t="13867" r="3125" b="13867"/>
          <a:stretch>
            <a:fillRect/>
          </a:stretch>
        </p:blipFill>
        <p:spPr bwMode="auto">
          <a:xfrm>
            <a:off x="4572000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Documents and Settings\Hendrik en Els\Mijn documenten\Hendrik\Opmaak\Hazeltje verhaal\hazeltje-16&amp;17.jpg"/>
          <p:cNvPicPr>
            <a:picLocks noChangeAspect="1" noChangeArrowheads="1"/>
          </p:cNvPicPr>
          <p:nvPr/>
        </p:nvPicPr>
        <p:blipFill>
          <a:blip r:embed="rId4" cstate="print"/>
          <a:srcRect l="3125" t="13867" r="51465" b="13867"/>
          <a:stretch>
            <a:fillRect/>
          </a:stretch>
        </p:blipFill>
        <p:spPr bwMode="auto">
          <a:xfrm>
            <a:off x="142876" y="214290"/>
            <a:ext cx="442912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Sprong.jpg">
            <a:hlinkClick r:id="" action="ppaction://hlinkshowjump?jump=previous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 flipH="1">
            <a:off x="285720" y="5500702"/>
            <a:ext cx="1500170" cy="1285860"/>
          </a:xfrm>
          <a:prstGeom prst="rect">
            <a:avLst/>
          </a:prstGeom>
        </p:spPr>
      </p:pic>
      <p:pic>
        <p:nvPicPr>
          <p:cNvPr id="5" name="Afbeelding 4" descr="Sprong.jpg">
            <a:hlinkClick r:id="" action="ppaction://hlinkshowjump?jump=nextslide">
              <a:snd r:embed="rId5" name="breeze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25" b="47482"/>
          <a:stretch>
            <a:fillRect/>
          </a:stretch>
        </p:blipFill>
        <p:spPr>
          <a:xfrm>
            <a:off x="7182879" y="5572140"/>
            <a:ext cx="1746839" cy="12144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1" y="5702764"/>
            <a:ext cx="1270930" cy="953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M N 9.m4a">
            <a:hlinkClick r:id="" action="ppaction://media"/>
            <a:extLst>
              <a:ext uri="{FF2B5EF4-FFF2-40B4-BE49-F238E27FC236}">
                <a16:creationId xmlns:a16="http://schemas.microsoft.com/office/drawing/2014/main" id="{C0B8C48B-9881-C445-B77C-8A5984821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14941" y="570276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Diavoorstelling (4:3)</PresentationFormat>
  <Paragraphs>0</Paragraphs>
  <Slides>16</Slides>
  <Notes>0</Notes>
  <HiddenSlides>0</HiddenSlides>
  <MMClips>15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Huyghe 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Hendrik</dc:creator>
  <cp:lastModifiedBy>Evelyn Van Hoecke</cp:lastModifiedBy>
  <cp:revision>30</cp:revision>
  <dcterms:created xsi:type="dcterms:W3CDTF">2003-09-10T14:56:23Z</dcterms:created>
  <dcterms:modified xsi:type="dcterms:W3CDTF">2019-05-02T18:48:05Z</dcterms:modified>
</cp:coreProperties>
</file>