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90909"/>
  </p:normalViewPr>
  <p:slideViewPr>
    <p:cSldViewPr>
      <p:cViewPr varScale="1">
        <p:scale>
          <a:sx n="100" d="100"/>
          <a:sy n="100" d="100"/>
        </p:scale>
        <p:origin x="191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56CB-FE16-4683-B3B2-EEF47EB4B2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5D3A-A9F6-467C-870F-CAA4690845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81A1-E25B-4758-9D3C-DD3713DD33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0EBE-ED70-4355-BC30-CB4EADBE1B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F1D1-BCE2-4D92-9545-56493ECD30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B56F-8362-48C4-AED7-85D2FE6DF8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EC253-4A9E-49ED-B4B8-B0F0FFBA03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E9D9-5893-424B-8270-C36CC40A0C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2134-7B35-45A7-8661-87AF017885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A5F1-ABA5-4634-A063-B241D6559C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63E3-1BB3-4BE9-9223-732B1DE807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BA57D6-D083-4A2D-8D96-A4803D2F81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7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8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endrik en Els\Mijn documenten\Hendrik\Opmaak\Hazeltje verhaal\hazeltje-kaft.jpg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27832" t="13671" r="26025" b="14063"/>
          <a:stretch>
            <a:fillRect/>
          </a:stretch>
        </p:blipFill>
        <p:spPr bwMode="auto">
          <a:xfrm>
            <a:off x="2571736" y="714356"/>
            <a:ext cx="450059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J N 1.m4a">
            <a:hlinkClick r:id="" action="ppaction://media"/>
            <a:extLst>
              <a:ext uri="{FF2B5EF4-FFF2-40B4-BE49-F238E27FC236}">
                <a16:creationId xmlns:a16="http://schemas.microsoft.com/office/drawing/2014/main" id="{CAB456B3-BE7A-EB40-B3A0-CF57CF33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8772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newsflash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Hendrik en Els\Mijn documenten\Hendrik\Opmaak\Hazeltje verhaal\hazeltje-18&amp;19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8&amp;19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10.m4a">
            <a:hlinkClick r:id="" action="ppaction://media"/>
            <a:extLst>
              <a:ext uri="{FF2B5EF4-FFF2-40B4-BE49-F238E27FC236}">
                <a16:creationId xmlns:a16="http://schemas.microsoft.com/office/drawing/2014/main" id="{1069F2D7-F404-7B41-8716-94707C147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Hendrik en Els\Mijn documenten\Hendrik\Opmaak\Hazeltje verhaal\hazeltje-20&amp;21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0&amp;21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11.m4a">
            <a:hlinkClick r:id="" action="ppaction://media"/>
            <a:extLst>
              <a:ext uri="{FF2B5EF4-FFF2-40B4-BE49-F238E27FC236}">
                <a16:creationId xmlns:a16="http://schemas.microsoft.com/office/drawing/2014/main" id="{124889CC-0CA9-5544-B9BE-F86713596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Hendrik en Els\Mijn documenten\Hendrik\Opmaak\Hazeltje verhaal\hazeltje-22&amp;23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2&amp;23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12.m4a">
            <a:hlinkClick r:id="" action="ppaction://media"/>
            <a:extLst>
              <a:ext uri="{FF2B5EF4-FFF2-40B4-BE49-F238E27FC236}">
                <a16:creationId xmlns:a16="http://schemas.microsoft.com/office/drawing/2014/main" id="{B9FECE17-564A-7146-AB94-758B18B81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Hendrik en Els\Mijn documenten\Hendrik\Opmaak\Hazeltje verhaal\hazeltje-24&amp;25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4&amp;25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13.m4a">
            <a:hlinkClick r:id="" action="ppaction://media"/>
            <a:extLst>
              <a:ext uri="{FF2B5EF4-FFF2-40B4-BE49-F238E27FC236}">
                <a16:creationId xmlns:a16="http://schemas.microsoft.com/office/drawing/2014/main" id="{A087C4AD-6ABE-AA46-9574-B2C9426DC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1042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Hendrik en Els\Mijn documenten\Hendrik\Opmaak\Hazeltje verhaal\hazeltje-26&amp;27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6&amp;27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14.m4a">
            <a:hlinkClick r:id="" action="ppaction://media"/>
            <a:extLst>
              <a:ext uri="{FF2B5EF4-FFF2-40B4-BE49-F238E27FC236}">
                <a16:creationId xmlns:a16="http://schemas.microsoft.com/office/drawing/2014/main" id="{00A38487-F29B-444C-AC48-472FA7400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Hendrik en Els\Mijn documenten\Hendrik\Opmaak\Hazeltje verhaal\hazeltje-28.jpg"/>
          <p:cNvPicPr>
            <a:picLocks noChangeAspect="1" noChangeArrowheads="1"/>
          </p:cNvPicPr>
          <p:nvPr/>
        </p:nvPicPr>
        <p:blipFill>
          <a:blip r:embed="rId4" cstate="print"/>
          <a:srcRect l="28027" t="13867" r="25830" b="13867"/>
          <a:stretch>
            <a:fillRect/>
          </a:stretch>
        </p:blipFill>
        <p:spPr bwMode="auto">
          <a:xfrm>
            <a:off x="2428860" y="214290"/>
            <a:ext cx="450059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Afbeelding 2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15.m4a">
            <a:hlinkClick r:id="" action="ppaction://media"/>
            <a:extLst>
              <a:ext uri="{FF2B5EF4-FFF2-40B4-BE49-F238E27FC236}">
                <a16:creationId xmlns:a16="http://schemas.microsoft.com/office/drawing/2014/main" id="{DD54DAC2-C33D-0447-AEBE-1104E4353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64088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endrik en Els\Mijn documenten\Hendrik\Opmaak\Hazeltje verhaal\hazeltje-2&amp;3.jpg"/>
          <p:cNvPicPr>
            <a:picLocks noChangeAspect="1" noChangeArrowheads="1"/>
          </p:cNvPicPr>
          <p:nvPr/>
        </p:nvPicPr>
        <p:blipFill>
          <a:blip r:embed="rId4" cstate="print"/>
          <a:srcRect l="2197" t="13672" r="50928" b="14062"/>
          <a:stretch>
            <a:fillRect/>
          </a:stretch>
        </p:blipFill>
        <p:spPr bwMode="auto">
          <a:xfrm>
            <a:off x="214282" y="214290"/>
            <a:ext cx="4386648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&amp;3.jpg"/>
          <p:cNvPicPr>
            <a:picLocks noChangeAspect="1" noChangeArrowheads="1"/>
          </p:cNvPicPr>
          <p:nvPr/>
        </p:nvPicPr>
        <p:blipFill>
          <a:blip r:embed="rId4" cstate="print"/>
          <a:srcRect l="51270" t="13672" r="2588" b="14062"/>
          <a:stretch>
            <a:fillRect/>
          </a:stretch>
        </p:blipFill>
        <p:spPr bwMode="auto">
          <a:xfrm>
            <a:off x="4572000" y="214290"/>
            <a:ext cx="4318137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fbeelding 5" descr="Sprong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7" name="Afbeelding 6" descr="Sprong.jpg">
            <a:hlinkClick r:id="" action="ppaction://hlinkshowjump?jump=nextslide">
              <a:snd r:embed="rId6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631326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2.m4a">
            <a:hlinkClick r:id="" action="ppaction://media"/>
            <a:extLst>
              <a:ext uri="{FF2B5EF4-FFF2-40B4-BE49-F238E27FC236}">
                <a16:creationId xmlns:a16="http://schemas.microsoft.com/office/drawing/2014/main" id="{64AF4420-1BF0-A443-B0E1-43C0D33DB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77296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endrik en Els\Mijn documenten\Hendrik\Opmaak\Hazeltje verhaal\hazeltje-4&amp;5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4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4&amp;5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6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3.m4a">
            <a:hlinkClick r:id="" action="ppaction://media"/>
            <a:extLst>
              <a:ext uri="{FF2B5EF4-FFF2-40B4-BE49-F238E27FC236}">
                <a16:creationId xmlns:a16="http://schemas.microsoft.com/office/drawing/2014/main" id="{7EAA1DCA-7658-A247-A787-0A577D62F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endrik en Els\Mijn documenten\Hendrik\Opmaak\Hazeltje verhaal\hazeltje-6&amp;7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4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6&amp;7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16162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4.m4a">
            <a:hlinkClick r:id="" action="ppaction://media"/>
            <a:extLst>
              <a:ext uri="{FF2B5EF4-FFF2-40B4-BE49-F238E27FC236}">
                <a16:creationId xmlns:a16="http://schemas.microsoft.com/office/drawing/2014/main" id="{5B68DD32-4EB0-AA4A-91D0-917F4BB63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5931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endrik en Els\Mijn documenten\Hendrik\Opmaak\Hazeltje verhaal\hazeltje-8&amp;9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4843"/>
          <a:stretch>
            <a:fillRect/>
          </a:stretch>
        </p:blipFill>
        <p:spPr bwMode="auto">
          <a:xfrm>
            <a:off x="142876" y="214290"/>
            <a:ext cx="442912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8&amp;9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4843"/>
          <a:stretch>
            <a:fillRect/>
          </a:stretch>
        </p:blipFill>
        <p:spPr bwMode="auto">
          <a:xfrm>
            <a:off x="4572000" y="214290"/>
            <a:ext cx="442912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5.m4a">
            <a:hlinkClick r:id="" action="ppaction://media"/>
            <a:extLst>
              <a:ext uri="{FF2B5EF4-FFF2-40B4-BE49-F238E27FC236}">
                <a16:creationId xmlns:a16="http://schemas.microsoft.com/office/drawing/2014/main" id="{8D354BF9-BEAF-BD46-BCD3-FDE9B6B15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endrik en Els\Mijn documenten\Hendrik\Opmaak\Hazeltje verhaal\hazeltje-10&amp;11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0&amp;11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6.m4a">
            <a:hlinkClick r:id="" action="ppaction://media"/>
            <a:extLst>
              <a:ext uri="{FF2B5EF4-FFF2-40B4-BE49-F238E27FC236}">
                <a16:creationId xmlns:a16="http://schemas.microsoft.com/office/drawing/2014/main" id="{A0F67000-3093-8E4C-9A7B-999DB22F0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endrik en Els\Mijn documenten\Hendrik\Opmaak\Hazeltje verhaal\hazeltje-12&amp;13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2&amp;13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7.m4a">
            <a:hlinkClick r:id="" action="ppaction://media"/>
            <a:extLst>
              <a:ext uri="{FF2B5EF4-FFF2-40B4-BE49-F238E27FC236}">
                <a16:creationId xmlns:a16="http://schemas.microsoft.com/office/drawing/2014/main" id="{826DADB5-5EAD-D249-9E08-27A956A12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36096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endrik en Els\Mijn documenten\Hendrik\Opmaak\Hazeltje verhaal\hazeltje-14&amp;15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4&amp;15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8.m4a">
            <a:hlinkClick r:id="" action="ppaction://media"/>
            <a:extLst>
              <a:ext uri="{FF2B5EF4-FFF2-40B4-BE49-F238E27FC236}">
                <a16:creationId xmlns:a16="http://schemas.microsoft.com/office/drawing/2014/main" id="{1CFC9046-3968-0448-8DAF-52AB7EBA3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611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Hendrik en Els\Mijn documenten\Hendrik\Opmaak\Hazeltje verhaal\hazeltje-16&amp;17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6&amp;17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J N 9.m4a">
            <a:hlinkClick r:id="" action="ppaction://media"/>
            <a:extLst>
              <a:ext uri="{FF2B5EF4-FFF2-40B4-BE49-F238E27FC236}">
                <a16:creationId xmlns:a16="http://schemas.microsoft.com/office/drawing/2014/main" id="{63A9EB71-3D05-8045-A62C-D2289E773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92080" y="58431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Diavoorstelling (4:3)</PresentationFormat>
  <Paragraphs>0</Paragraphs>
  <Slides>16</Slides>
  <Notes>0</Notes>
  <HiddenSlides>0</HiddenSlides>
  <MMClips>15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Huyghe 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</dc:creator>
  <cp:lastModifiedBy>Evelyn Van Hoecke</cp:lastModifiedBy>
  <cp:revision>28</cp:revision>
  <dcterms:created xsi:type="dcterms:W3CDTF">2003-09-10T14:56:23Z</dcterms:created>
  <dcterms:modified xsi:type="dcterms:W3CDTF">2019-04-23T15:48:04Z</dcterms:modified>
</cp:coreProperties>
</file>